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6"/>
  </p:notesMasterIdLst>
  <p:sldIdLst>
    <p:sldId id="411" r:id="rId2"/>
    <p:sldId id="256" r:id="rId3"/>
    <p:sldId id="257" r:id="rId4"/>
    <p:sldId id="265" r:id="rId5"/>
    <p:sldId id="264" r:id="rId6"/>
    <p:sldId id="261" r:id="rId7"/>
    <p:sldId id="266" r:id="rId8"/>
    <p:sldId id="267" r:id="rId9"/>
    <p:sldId id="277" r:id="rId10"/>
    <p:sldId id="279" r:id="rId11"/>
    <p:sldId id="350" r:id="rId12"/>
    <p:sldId id="260" r:id="rId13"/>
    <p:sldId id="268" r:id="rId14"/>
    <p:sldId id="299" r:id="rId15"/>
    <p:sldId id="269" r:id="rId16"/>
    <p:sldId id="271" r:id="rId17"/>
    <p:sldId id="273" r:id="rId18"/>
    <p:sldId id="275" r:id="rId19"/>
    <p:sldId id="274" r:id="rId20"/>
    <p:sldId id="276" r:id="rId21"/>
    <p:sldId id="278" r:id="rId22"/>
    <p:sldId id="280" r:id="rId23"/>
    <p:sldId id="286" r:id="rId24"/>
    <p:sldId id="281" r:id="rId25"/>
    <p:sldId id="282" r:id="rId26"/>
    <p:sldId id="285" r:id="rId27"/>
    <p:sldId id="284" r:id="rId28"/>
    <p:sldId id="287" r:id="rId29"/>
    <p:sldId id="270" r:id="rId30"/>
    <p:sldId id="288" r:id="rId31"/>
    <p:sldId id="262" r:id="rId32"/>
    <p:sldId id="292" r:id="rId33"/>
    <p:sldId id="296" r:id="rId34"/>
    <p:sldId id="298" r:id="rId35"/>
    <p:sldId id="297" r:id="rId36"/>
    <p:sldId id="316" r:id="rId37"/>
    <p:sldId id="291" r:id="rId38"/>
    <p:sldId id="293" r:id="rId39"/>
    <p:sldId id="311" r:id="rId40"/>
    <p:sldId id="314" r:id="rId41"/>
    <p:sldId id="300" r:id="rId42"/>
    <p:sldId id="398" r:id="rId43"/>
    <p:sldId id="406" r:id="rId44"/>
    <p:sldId id="294" r:id="rId45"/>
    <p:sldId id="305" r:id="rId46"/>
    <p:sldId id="306" r:id="rId47"/>
    <p:sldId id="302" r:id="rId48"/>
    <p:sldId id="352" r:id="rId49"/>
    <p:sldId id="345" r:id="rId50"/>
    <p:sldId id="303" r:id="rId51"/>
    <p:sldId id="399" r:id="rId52"/>
    <p:sldId id="400" r:id="rId53"/>
    <p:sldId id="315" r:id="rId54"/>
    <p:sldId id="312" r:id="rId55"/>
    <p:sldId id="313" r:id="rId56"/>
    <p:sldId id="318" r:id="rId57"/>
    <p:sldId id="317" r:id="rId58"/>
    <p:sldId id="322" r:id="rId59"/>
    <p:sldId id="289" r:id="rId60"/>
    <p:sldId id="310" r:id="rId61"/>
    <p:sldId id="320" r:id="rId62"/>
    <p:sldId id="321" r:id="rId63"/>
    <p:sldId id="323" r:id="rId64"/>
    <p:sldId id="324" r:id="rId65"/>
    <p:sldId id="342" r:id="rId66"/>
    <p:sldId id="325" r:id="rId67"/>
    <p:sldId id="326" r:id="rId68"/>
    <p:sldId id="327" r:id="rId69"/>
    <p:sldId id="328" r:id="rId70"/>
    <p:sldId id="329" r:id="rId71"/>
    <p:sldId id="346" r:id="rId72"/>
    <p:sldId id="347" r:id="rId73"/>
    <p:sldId id="348" r:id="rId74"/>
    <p:sldId id="349" r:id="rId75"/>
    <p:sldId id="330" r:id="rId76"/>
    <p:sldId id="331" r:id="rId77"/>
    <p:sldId id="343" r:id="rId78"/>
    <p:sldId id="333" r:id="rId79"/>
    <p:sldId id="336" r:id="rId80"/>
    <p:sldId id="319" r:id="rId81"/>
    <p:sldId id="339" r:id="rId82"/>
    <p:sldId id="338" r:id="rId83"/>
    <p:sldId id="340" r:id="rId84"/>
    <p:sldId id="353" r:id="rId85"/>
    <p:sldId id="351" r:id="rId86"/>
    <p:sldId id="404" r:id="rId87"/>
    <p:sldId id="403" r:id="rId88"/>
    <p:sldId id="408" r:id="rId89"/>
    <p:sldId id="407" r:id="rId90"/>
    <p:sldId id="409" r:id="rId91"/>
    <p:sldId id="354" r:id="rId92"/>
    <p:sldId id="355" r:id="rId93"/>
    <p:sldId id="356" r:id="rId94"/>
    <p:sldId id="405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7" r:id="rId104"/>
    <p:sldId id="365" r:id="rId105"/>
    <p:sldId id="368" r:id="rId106"/>
    <p:sldId id="366" r:id="rId107"/>
    <p:sldId id="369" r:id="rId108"/>
    <p:sldId id="290" r:id="rId109"/>
    <p:sldId id="371" r:id="rId110"/>
    <p:sldId id="372" r:id="rId111"/>
    <p:sldId id="370" r:id="rId112"/>
    <p:sldId id="383" r:id="rId113"/>
    <p:sldId id="373" r:id="rId114"/>
    <p:sldId id="394" r:id="rId115"/>
    <p:sldId id="376" r:id="rId116"/>
    <p:sldId id="377" r:id="rId117"/>
    <p:sldId id="378" r:id="rId118"/>
    <p:sldId id="375" r:id="rId119"/>
    <p:sldId id="384" r:id="rId120"/>
    <p:sldId id="410" r:id="rId121"/>
    <p:sldId id="382" r:id="rId122"/>
    <p:sldId id="386" r:id="rId123"/>
    <p:sldId id="387" r:id="rId124"/>
    <p:sldId id="388" r:id="rId125"/>
    <p:sldId id="381" r:id="rId126"/>
    <p:sldId id="393" r:id="rId127"/>
    <p:sldId id="389" r:id="rId128"/>
    <p:sldId id="379" r:id="rId129"/>
    <p:sldId id="390" r:id="rId130"/>
    <p:sldId id="374" r:id="rId131"/>
    <p:sldId id="392" r:id="rId132"/>
    <p:sldId id="395" r:id="rId133"/>
    <p:sldId id="263" r:id="rId134"/>
    <p:sldId id="258" r:id="rId135"/>
    <p:sldId id="259" r:id="rId136"/>
    <p:sldId id="397" r:id="rId137"/>
    <p:sldId id="307" r:id="rId138"/>
    <p:sldId id="309" r:id="rId139"/>
    <p:sldId id="308" r:id="rId140"/>
    <p:sldId id="402" r:id="rId141"/>
    <p:sldId id="401" r:id="rId142"/>
    <p:sldId id="334" r:id="rId143"/>
    <p:sldId id="332" r:id="rId144"/>
    <p:sldId id="335" r:id="rId145"/>
  </p:sldIdLst>
  <p:sldSz cx="12192000" cy="6858000"/>
  <p:notesSz cx="6858000" cy="9144000"/>
  <p:embeddedFontLs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alibri Light" panose="020F0302020204030204" pitchFamily="34" charset="0"/>
      <p:regular r:id="rId151"/>
      <p:italic r:id="rId152"/>
    </p:embeddedFont>
    <p:embeddedFont>
      <p:font typeface="Cascadia Mono" panose="020B0609020000020004" pitchFamily="49" charset="0"/>
      <p:regular r:id="rId153"/>
      <p:bold r:id="rId154"/>
    </p:embeddedFont>
    <p:embeddedFont>
      <p:font typeface="Comic Sans MS" panose="030F0702030302020204" pitchFamily="66" charset="0"/>
      <p:regular r:id="rId155"/>
      <p:bold r:id="rId156"/>
      <p:italic r:id="rId157"/>
      <p:boldItalic r:id="rId158"/>
    </p:embeddedFont>
    <p:embeddedFont>
      <p:font typeface="Consolas" panose="020B0609020204030204" pitchFamily="49" charset="0"/>
      <p:regular r:id="rId159"/>
      <p:bold r:id="rId160"/>
      <p:italic r:id="rId161"/>
      <p:boldItalic r:id="rId16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411"/>
            <p14:sldId id="25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14" d="100"/>
          <a:sy n="114" d="100"/>
        </p:scale>
        <p:origin x="4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5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unpU5S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ature, outdoor, sunset&#10;&#10;Description automatically generated">
            <a:extLst>
              <a:ext uri="{FF2B5EF4-FFF2-40B4-BE49-F238E27FC236}">
                <a16:creationId xmlns:a16="http://schemas.microsoft.com/office/drawing/2014/main" id="{9E55CBAD-26F0-4577-A6ED-9C9648272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C777FE-ED09-4527-9AB4-EFDCF5C48A7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19736" y="980728"/>
            <a:ext cx="360040" cy="128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1F82B9-D1ED-4241-8835-0DDC2DDB7EE6}"/>
              </a:ext>
            </a:extLst>
          </p:cNvPr>
          <p:cNvSpPr txBox="1"/>
          <p:nvPr/>
        </p:nvSpPr>
        <p:spPr>
          <a:xfrm>
            <a:off x="4079776" y="908720"/>
            <a:ext cx="230425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0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r>
              <a:rPr lang="en-US" sz="2000" dirty="0"/>
              <a:t>?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112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118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pic>
        <p:nvPicPr>
          <p:cNvPr id="4" name="Picture 3" descr="A picture containing text, outdoor, nature, sky&#10;&#10;Description automatically generated">
            <a:extLst>
              <a:ext uri="{FF2B5EF4-FFF2-40B4-BE49-F238E27FC236}">
                <a16:creationId xmlns:a16="http://schemas.microsoft.com/office/drawing/2014/main" id="{DF95B3DE-2925-422E-B2D8-8CAFD6A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78" y="1325563"/>
            <a:ext cx="9835443" cy="553243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https://bit.ly/3unpU5S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B1399-2FB8-4D8E-BD4E-6CFA0DCEB0F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223792" y="1568327"/>
            <a:ext cx="1008112" cy="1324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95D9CE-6F55-4162-A910-A3617D14F823}"/>
              </a:ext>
            </a:extLst>
          </p:cNvPr>
          <p:cNvSpPr txBox="1"/>
          <p:nvPr/>
        </p:nvSpPr>
        <p:spPr>
          <a:xfrm>
            <a:off x="5231904" y="1337494"/>
            <a:ext cx="49685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probably should be 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4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2: generators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47574</TotalTime>
  <Words>10993</Words>
  <Application>Microsoft Office PowerPoint</Application>
  <PresentationFormat>Widescreen</PresentationFormat>
  <Paragraphs>2253</Paragraphs>
  <Slides>144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3" baseType="lpstr">
      <vt:lpstr>Calibri</vt:lpstr>
      <vt:lpstr>Consolas</vt:lpstr>
      <vt:lpstr>Cascadia Mono</vt:lpstr>
      <vt:lpstr>Arial</vt:lpstr>
      <vt:lpstr>Comic Sans MS</vt:lpstr>
      <vt:lpstr>Calibri Light</vt:lpstr>
      <vt:lpstr>Times New Roman</vt:lpstr>
      <vt:lpstr>Courier New</vt:lpstr>
      <vt:lpstr>Office Theme</vt:lpstr>
      <vt:lpstr>PowerPoint Presentation</vt:lpstr>
      <vt:lpstr>Understanding C++ coroutines by example part 2: generators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You may want to watch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435</cp:revision>
  <dcterms:created xsi:type="dcterms:W3CDTF">2022-02-22T11:38:50Z</dcterms:created>
  <dcterms:modified xsi:type="dcterms:W3CDTF">2023-05-29T11:30:21Z</dcterms:modified>
</cp:coreProperties>
</file>